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8" d="100"/>
          <a:sy n="128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16114C7-8E62-40F3-8D1C-0C3213FECAAE}" type="datetimeFigureOut">
              <a:rPr lang="de-CH" smtClean="0"/>
              <a:t>31.03.2015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AF59548-4929-499C-B83B-479E2C2EF257}" type="slidenum">
              <a:rPr lang="de-CH" smtClean="0"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err="1" smtClean="0"/>
              <a:t>präsentation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Ein Testdokument für die Welt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22957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Wichtiger </a:t>
            </a:r>
            <a:r>
              <a:rPr lang="de-CH" dirty="0" err="1" smtClean="0"/>
              <a:t>titel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Aufzählung 1</a:t>
            </a:r>
          </a:p>
          <a:p>
            <a:r>
              <a:rPr lang="de-CH" dirty="0" smtClean="0"/>
              <a:t>Aufzählung 2</a:t>
            </a:r>
          </a:p>
          <a:p>
            <a:r>
              <a:rPr lang="de-CH" dirty="0" smtClean="0"/>
              <a:t>Aufzählung 3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20888"/>
            <a:ext cx="3024336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27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Smoking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0</TotalTime>
  <Words>14</Words>
  <Application>Microsoft Office PowerPoint</Application>
  <PresentationFormat>Bildschirmpräsentation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Couture</vt:lpstr>
      <vt:lpstr>präsentation</vt:lpstr>
      <vt:lpstr>Wichtiger titel</vt:lpstr>
    </vt:vector>
  </TitlesOfParts>
  <Company>swissgrid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</dc:title>
  <dc:creator>Ciapponi Melanie</dc:creator>
  <cp:lastModifiedBy>Ciapponi Melanie</cp:lastModifiedBy>
  <cp:revision>1</cp:revision>
  <dcterms:created xsi:type="dcterms:W3CDTF">2015-03-31T09:08:40Z</dcterms:created>
  <dcterms:modified xsi:type="dcterms:W3CDTF">2015-03-31T09:12:40Z</dcterms:modified>
</cp:coreProperties>
</file>